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256" r:id="rId3"/>
    <p:sldId id="257" r:id="rId4"/>
    <p:sldId id="258" r:id="rId5"/>
    <p:sldId id="259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2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0EF6C-B31A-47C4-B63E-C218FFB283F4}" type="datetimeFigureOut">
              <a:rPr lang="en-US" smtClean="0"/>
              <a:pPr/>
              <a:t>9/4/2020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3D59A-CCBE-4E6F-B159-40135DEA922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3D59A-CCBE-4E6F-B159-40135DEA9224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1335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1336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1341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Image result for arches in gardens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Image result for BIRD BATHS"/>
          <p:cNvPicPr>
            <a:picLocks noGrp="1"/>
          </p:cNvPicPr>
          <p:nvPr>
            <p:ph idx="4294967295"/>
          </p:nvPr>
        </p:nvPicPr>
        <p:blipFill>
          <a:blip r:embed="rId4"/>
          <a:srcRect b="9165"/>
          <a:stretch>
            <a:fillRect/>
          </a:stretch>
        </p:blipFill>
        <p:spPr bwMode="auto">
          <a:xfrm>
            <a:off x="0" y="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Image result for ornamental tubs vases of gardens"/>
          <p:cNvPicPr>
            <a:picLocks noGrp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0" y="0"/>
            <a:ext cx="304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pergola in gard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7432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Image result for GARDEN FOOTPATH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048000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 descr="Image result for garden seats]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371600"/>
            <a:ext cx="88392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100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Garden Adornments</a:t>
            </a:r>
            <a:r>
              <a:rPr kumimoji="0" lang="en-IN" sz="1100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IN" sz="1100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en-IN" sz="1100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FLORAL CLOCK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Floral clocks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Foot paths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Foot paths facilitate movement within the garden area. </a:t>
            </a:r>
          </a:p>
          <a:p>
            <a:pPr algn="just"/>
            <a:r>
              <a:rPr lang="en-US" dirty="0" smtClean="0"/>
              <a:t>Foot paths may be winding, circular or straight. Spinal or herring-borne designs can also be adopted.</a:t>
            </a:r>
          </a:p>
          <a:p>
            <a:pPr algn="just"/>
            <a:r>
              <a:rPr lang="en-US" dirty="0" smtClean="0"/>
              <a:t> Winding foot path conceals the components beyond and creates curiosity. Straight foot paths make one walk fast. </a:t>
            </a:r>
          </a:p>
          <a:p>
            <a:pPr algn="just"/>
            <a:r>
              <a:rPr lang="en-US" dirty="0" smtClean="0"/>
              <a:t>A </a:t>
            </a:r>
            <a:r>
              <a:rPr lang="en-US" dirty="0" smtClean="0">
                <a:hlinkClick r:id="rId2" tooltip="Vista"/>
              </a:rPr>
              <a:t>vista</a:t>
            </a:r>
            <a:r>
              <a:rPr lang="en-US" dirty="0" smtClean="0"/>
              <a:t> at the end of a straight foot path adds beauty to the scenery</a:t>
            </a:r>
            <a:endParaRPr lang="en-IN" dirty="0" smtClean="0"/>
          </a:p>
          <a:p>
            <a:pPr algn="just"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/>
              <a:t>Garden walk paths  or foot path</a:t>
            </a:r>
            <a:endParaRPr lang="en-IN" b="1" dirty="0"/>
          </a:p>
        </p:txBody>
      </p:sp>
      <p:pic>
        <p:nvPicPr>
          <p:cNvPr id="5" name="Content Placeholder 4" descr="Image result for GARDEN FOOTPATH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92087" y="990600"/>
            <a:ext cx="59519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 result for GARDEN FOOTPAT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34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Garden Trellis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410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en-US" dirty="0" smtClean="0"/>
          </a:p>
          <a:p>
            <a:pPr lvl="0" algn="just"/>
            <a:r>
              <a:rPr lang="en-US" dirty="0" smtClean="0"/>
              <a:t>A garden trellis makes the most of limited </a:t>
            </a:r>
            <a:r>
              <a:rPr lang="en-US" dirty="0" smtClean="0">
                <a:hlinkClick r:id="rId2" tooltip="Space"/>
              </a:rPr>
              <a:t>space</a:t>
            </a:r>
            <a:r>
              <a:rPr lang="en-US" dirty="0" smtClean="0"/>
              <a:t> with a vertical display of lush greenery and </a:t>
            </a:r>
            <a:r>
              <a:rPr lang="en-US" dirty="0" err="1" smtClean="0"/>
              <a:t>colourful</a:t>
            </a:r>
            <a:r>
              <a:rPr lang="en-US" dirty="0" smtClean="0"/>
              <a:t> blooms.</a:t>
            </a:r>
          </a:p>
          <a:p>
            <a:pPr lvl="0" algn="just"/>
            <a:r>
              <a:rPr lang="en-US" dirty="0" smtClean="0"/>
              <a:t>Creates a privacy screen in a garden or balcony</a:t>
            </a:r>
            <a:endParaRPr lang="en-IN" dirty="0" smtClean="0"/>
          </a:p>
          <a:p>
            <a:pPr lvl="0" algn="just"/>
            <a:r>
              <a:rPr lang="en-US" dirty="0" smtClean="0"/>
              <a:t>Provides support for large vines and trailing plants</a:t>
            </a:r>
            <a:endParaRPr lang="en-IN" dirty="0" smtClean="0"/>
          </a:p>
          <a:p>
            <a:pPr lvl="0" algn="just"/>
            <a:r>
              <a:rPr lang="en-US" dirty="0" smtClean="0"/>
              <a:t>Screens an unattractive area of the landscape</a:t>
            </a:r>
            <a:endParaRPr lang="en-IN" dirty="0" smtClean="0"/>
          </a:p>
          <a:p>
            <a:pPr lvl="0" algn="just"/>
            <a:r>
              <a:rPr lang="en-US" dirty="0" smtClean="0"/>
              <a:t>Provides shelter from wind</a:t>
            </a:r>
            <a:endParaRPr lang="en-IN" dirty="0" smtClean="0"/>
          </a:p>
          <a:p>
            <a:pPr lvl="0" algn="just"/>
            <a:r>
              <a:rPr lang="en-US" dirty="0" smtClean="0"/>
              <a:t>Provides shade for sitting area</a:t>
            </a:r>
            <a:endParaRPr lang="en-IN" dirty="0" smtClean="0"/>
          </a:p>
          <a:p>
            <a:pPr algn="just"/>
            <a:r>
              <a:rPr lang="en-US" dirty="0" smtClean="0"/>
              <a:t>Climbers such as climbing roses, Clematis, English ivy, passion flower, etc. are suitable for trellises</a:t>
            </a:r>
            <a:endParaRPr lang="en-IN" dirty="0" smtClean="0"/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GARDEN TRELL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5562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e result for GARDEN TRELLIS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495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Garden Trellis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Pergola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 pergola is formed by connecting a series of </a:t>
            </a:r>
            <a:r>
              <a:rPr lang="en-US" dirty="0" smtClean="0">
                <a:hlinkClick r:id="rId2" tooltip="Arches"/>
              </a:rPr>
              <a:t>arches</a:t>
            </a:r>
            <a:r>
              <a:rPr lang="en-US" dirty="0" smtClean="0"/>
              <a:t> over a considerable length.</a:t>
            </a:r>
            <a:r>
              <a:rPr lang="en-US" b="1" dirty="0" smtClean="0"/>
              <a:t> </a:t>
            </a:r>
            <a:r>
              <a:rPr lang="en-US" dirty="0" smtClean="0"/>
              <a:t>Usually flowering creepers are trained over the </a:t>
            </a:r>
            <a:r>
              <a:rPr lang="en-US" dirty="0" smtClean="0">
                <a:hlinkClick r:id="rId2" tooltip="Arches"/>
              </a:rPr>
              <a:t>arches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</a:p>
          <a:p>
            <a:pPr algn="just"/>
            <a:r>
              <a:rPr lang="en-US" dirty="0" smtClean="0"/>
              <a:t>A pergola is a useful resting place during the summer months in tropical regions.</a:t>
            </a:r>
            <a:r>
              <a:rPr lang="en-US" b="1" dirty="0" smtClean="0"/>
              <a:t> </a:t>
            </a:r>
          </a:p>
          <a:p>
            <a:pPr algn="just"/>
            <a:r>
              <a:rPr lang="en-US" dirty="0" smtClean="0"/>
              <a:t>The path below remains cool due to the creepers growing above. Below the pergola, concrete or wooden benches may be constructed for sitting.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Pergola</a:t>
            </a:r>
            <a:endParaRPr lang="en-IN" dirty="0"/>
          </a:p>
        </p:txBody>
      </p:sp>
      <p:pic>
        <p:nvPicPr>
          <p:cNvPr id="4" name="Content Placeholder 3" descr="C:\Users\SONAL.KATHURIA\Desktop\81XQOc4K7qL._SX425_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6577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pergola in gard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457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Arches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Arches </a:t>
            </a:r>
            <a:r>
              <a:rPr lang="en-US" dirty="0" smtClean="0"/>
              <a:t>are supports provided for climbers. It should be at least two meter height and one </a:t>
            </a:r>
            <a:r>
              <a:rPr lang="en-US" dirty="0" err="1" smtClean="0"/>
              <a:t>metre</a:t>
            </a:r>
            <a:r>
              <a:rPr lang="en-US" dirty="0" smtClean="0"/>
              <a:t> wide.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 breadth depends upon the path over which it is constructed but should not be less than 1 </a:t>
            </a:r>
            <a:r>
              <a:rPr lang="en-US" dirty="0" err="1" smtClean="0"/>
              <a:t>metre</a:t>
            </a:r>
            <a:r>
              <a:rPr lang="en-US" dirty="0" smtClean="0"/>
              <a:t>.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Arches may be made of wood, metal, stones or concrete structures.</a:t>
            </a:r>
            <a:endParaRPr lang="en-IN" dirty="0" smtClean="0"/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arches in garden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8229600" cy="1252728"/>
          </a:xfrm>
        </p:spPr>
        <p:txBody>
          <a:bodyPr/>
          <a:lstStyle/>
          <a:p>
            <a:pPr algn="ctr"/>
            <a:r>
              <a:rPr lang="en-IN" dirty="0" smtClean="0"/>
              <a:t>Arches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Garden adornments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Several accessories such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as bird bath, sun clock, fountains, garden seats, ornamental posts, pillars, 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etc.,</a:t>
            </a:r>
            <a:r>
              <a:rPr lang="en-US" b="1" dirty="0" smtClean="0"/>
              <a:t> which make the garden more enjoyable are referred to as Garden Adornments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They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harmonise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together </a:t>
            </a:r>
            <a:r>
              <a:rPr lang="en-US" b="1" dirty="0" smtClean="0"/>
              <a:t>to give garden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overall natural and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beautistic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effect. 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These elements make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garden more adorable </a:t>
            </a:r>
            <a:endParaRPr lang="en-IN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Garden-seats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garden-seats should not look out of place. They should be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comfortable, durable and artistic looking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Seats made out of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wooden or fabric material </a:t>
            </a:r>
            <a:r>
              <a:rPr lang="en-US" dirty="0" smtClean="0"/>
              <a:t>are comfortable to sit compared to those built in stone or iron. </a:t>
            </a:r>
          </a:p>
          <a:p>
            <a:r>
              <a:rPr lang="en-US" dirty="0" smtClean="0"/>
              <a:t>The wood used is to be treated with a preservative and painted with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moisture proof chemicals.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Iron or stone or concrete seats get easily heated </a:t>
            </a:r>
            <a:r>
              <a:rPr lang="en-US" dirty="0" smtClean="0"/>
              <a:t>in the summer months and become cool in the winter months, thus making them uncomfortable to sit.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Concrete or stone seats are </a:t>
            </a:r>
            <a:r>
              <a:rPr lang="en-US" dirty="0" smtClean="0"/>
              <a:t>preferable in public parks as they are durable in nature.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Garden-seats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4" name="Content Placeholder 3" descr="Image result for garden seats]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Ornamental tubs, urns and vases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5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tub or the vase can be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made of timber or </a:t>
            </a:r>
            <a:r>
              <a:rPr lang="en-US" dirty="0" smtClean="0"/>
              <a:t>preferably of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brick, concrete or carved out of stone</a:t>
            </a:r>
            <a:r>
              <a:rPr lang="en-US" dirty="0" smtClean="0"/>
              <a:t>, which can be kept permanently or temporarily. </a:t>
            </a:r>
          </a:p>
          <a:p>
            <a:pPr algn="just"/>
            <a:r>
              <a:rPr lang="en-US" dirty="0" smtClean="0"/>
              <a:t>These can be positioned over ornamental pillars, at the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end of paved paths, near the gate or near the staircase of the main entrance. </a:t>
            </a: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Ornamental urns </a:t>
            </a:r>
            <a:r>
              <a:rPr lang="en-US" dirty="0" smtClean="0"/>
              <a:t>made of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metal with carvings outside look beautiful in the terrace</a:t>
            </a:r>
            <a:r>
              <a:rPr lang="en-US" dirty="0" smtClean="0"/>
              <a:t>, near the staircase or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even inside the house.</a:t>
            </a:r>
            <a:endParaRPr lang="en-IN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ornamental tubs vases of garden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6481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ornamental tubs of gardens"/>
          <p:cNvPicPr/>
          <p:nvPr/>
        </p:nvPicPr>
        <p:blipFill>
          <a:blip r:embed="rId3"/>
          <a:srcRect b="13868"/>
          <a:stretch>
            <a:fillRect/>
          </a:stretch>
        </p:blipFill>
        <p:spPr bwMode="auto">
          <a:xfrm>
            <a:off x="4495800" y="609600"/>
            <a:ext cx="464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1" dirty="0" smtClean="0">
                <a:solidFill>
                  <a:srgbClr val="FFC000"/>
                </a:solidFill>
              </a:rPr>
              <a:t>GARDEN  VASES</a:t>
            </a:r>
            <a:endParaRPr lang="en-IN" sz="2400" b="1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0"/>
            <a:ext cx="390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C000"/>
                </a:solidFill>
              </a:rPr>
              <a:t>ORNAMENTAL TUBS/URNS</a:t>
            </a:r>
            <a:endParaRPr lang="en-IN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Bird bath</a:t>
            </a:r>
            <a:r>
              <a:rPr lang="en-US" dirty="0" smtClean="0"/>
              <a:t> 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dirty="0" smtClean="0"/>
              <a:t>It is a large, bowl-shaped container generally made of concrete, fixed over a pillar or column, which is about 1m tall. </a:t>
            </a:r>
          </a:p>
          <a:p>
            <a:pPr algn="just"/>
            <a:r>
              <a:rPr lang="en-US" dirty="0" smtClean="0"/>
              <a:t>Water is stored in the bowl for the birds to come and drink or bath in it. </a:t>
            </a:r>
          </a:p>
          <a:p>
            <a:pPr algn="just"/>
            <a:r>
              <a:rPr lang="en-US" dirty="0" smtClean="0"/>
              <a:t>Bird baths may be constructed at the quiet corner of the garden.</a:t>
            </a:r>
            <a:endParaRPr lang="en-IN" dirty="0" smtClean="0"/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1" dirty="0" smtClean="0"/>
              <a:t>Bird Baths</a:t>
            </a:r>
            <a:endParaRPr lang="en-IN" b="1" i="1" dirty="0"/>
          </a:p>
        </p:txBody>
      </p:sp>
      <p:pic>
        <p:nvPicPr>
          <p:cNvPr id="4" name="Content Placeholder 3" descr="Image result for BIRD BATHS"/>
          <p:cNvPicPr>
            <a:picLocks noGrp="1"/>
          </p:cNvPicPr>
          <p:nvPr>
            <p:ph idx="1"/>
          </p:nvPr>
        </p:nvPicPr>
        <p:blipFill>
          <a:blip r:embed="rId2"/>
          <a:srcRect b="9165"/>
          <a:stretch>
            <a:fillRect/>
          </a:stretch>
        </p:blipFill>
        <p:spPr bwMode="auto">
          <a:xfrm>
            <a:off x="0" y="1295400"/>
            <a:ext cx="487668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BIRD BATH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Floral clocks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7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 </a:t>
            </a:r>
            <a:r>
              <a:rPr lang="en-US" dirty="0" smtClean="0"/>
              <a:t>These are huge clocks generally operated by electricity, having huge hands for showing the seconds, minutes and hours. </a:t>
            </a:r>
          </a:p>
          <a:p>
            <a:pPr algn="just"/>
            <a:r>
              <a:rPr lang="en-US" dirty="0" smtClean="0"/>
              <a:t>The machinery of the clock is concealed in an underground chamber with only the hands showing above the ground against a dial of carpet bedding plants or flowerbeds. </a:t>
            </a:r>
          </a:p>
          <a:p>
            <a:pPr algn="just"/>
            <a:r>
              <a:rPr lang="en-US" dirty="0" smtClean="0"/>
              <a:t>Instead of live plants, the dial can be decorated with various </a:t>
            </a:r>
            <a:r>
              <a:rPr lang="en-US" dirty="0" err="1" smtClean="0"/>
              <a:t>coloured</a:t>
            </a:r>
            <a:r>
              <a:rPr lang="en-US" dirty="0" smtClean="0"/>
              <a:t> pebbles.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106</TotalTime>
  <Words>395</Words>
  <Application>Microsoft Office PowerPoint</Application>
  <PresentationFormat>On-screen Show (4:3)</PresentationFormat>
  <Paragraphs>61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Slide 1</vt:lpstr>
      <vt:lpstr> Garden adornments </vt:lpstr>
      <vt:lpstr> Garden-seats </vt:lpstr>
      <vt:lpstr>Garden-seats </vt:lpstr>
      <vt:lpstr> Ornamental tubs, urns and vases </vt:lpstr>
      <vt:lpstr>Slide 6</vt:lpstr>
      <vt:lpstr> Bird bath  </vt:lpstr>
      <vt:lpstr>Bird Baths</vt:lpstr>
      <vt:lpstr> Floral clocks </vt:lpstr>
      <vt:lpstr> Floral clocks </vt:lpstr>
      <vt:lpstr> Foot paths  </vt:lpstr>
      <vt:lpstr>Garden walk paths  or foot path</vt:lpstr>
      <vt:lpstr> Garden Trellis </vt:lpstr>
      <vt:lpstr> Garden Trellis </vt:lpstr>
      <vt:lpstr>Pergola</vt:lpstr>
      <vt:lpstr>Pergola</vt:lpstr>
      <vt:lpstr>Arches</vt:lpstr>
      <vt:lpstr>Arches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Garden adornments </dc:title>
  <dc:creator>SONAL.KATHURIA</dc:creator>
  <cp:lastModifiedBy>SONAL.KATHURIA</cp:lastModifiedBy>
  <cp:revision>12</cp:revision>
  <dcterms:created xsi:type="dcterms:W3CDTF">2006-08-16T00:00:00Z</dcterms:created>
  <dcterms:modified xsi:type="dcterms:W3CDTF">2020-09-04T09:47:28Z</dcterms:modified>
</cp:coreProperties>
</file>